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8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30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9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2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35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32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77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43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76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11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30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85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C2181-A158-3F4B-A50D-AF2F4BFB12DB}" type="datetimeFigureOut">
              <a:rPr lang="en-US" smtClean="0"/>
              <a:t>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123FC-9ABE-BE4B-AD50-67E32A600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39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3"/>
          <p:cNvSpPr/>
          <p:nvPr/>
        </p:nvSpPr>
        <p:spPr>
          <a:xfrm>
            <a:off x="547862" y="3318487"/>
            <a:ext cx="1593780" cy="510537"/>
          </a:xfrm>
          <a:prstGeom prst="chevron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hevron 4"/>
          <p:cNvSpPr/>
          <p:nvPr/>
        </p:nvSpPr>
        <p:spPr>
          <a:xfrm>
            <a:off x="6944386" y="3318487"/>
            <a:ext cx="1593780" cy="510537"/>
          </a:xfrm>
          <a:prstGeom prst="chevron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hevron 5"/>
          <p:cNvSpPr/>
          <p:nvPr/>
        </p:nvSpPr>
        <p:spPr>
          <a:xfrm>
            <a:off x="5350606" y="3318487"/>
            <a:ext cx="1593780" cy="510537"/>
          </a:xfrm>
          <a:prstGeom prst="chevron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hevron 6"/>
          <p:cNvSpPr/>
          <p:nvPr/>
        </p:nvSpPr>
        <p:spPr>
          <a:xfrm>
            <a:off x="3756826" y="3318487"/>
            <a:ext cx="1593780" cy="510537"/>
          </a:xfrm>
          <a:prstGeom prst="chevr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2141642" y="3318487"/>
            <a:ext cx="1593780" cy="510537"/>
          </a:xfrm>
          <a:prstGeom prst="chevron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87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/>
          <p:cNvGrpSpPr/>
          <p:nvPr/>
        </p:nvGrpSpPr>
        <p:grpSpPr>
          <a:xfrm>
            <a:off x="1385101" y="211686"/>
            <a:ext cx="6521558" cy="6447154"/>
            <a:chOff x="1898894" y="403900"/>
            <a:chExt cx="5472221" cy="5830927"/>
          </a:xfrm>
        </p:grpSpPr>
        <p:sp>
          <p:nvSpPr>
            <p:cNvPr id="2" name="Oval 1"/>
            <p:cNvSpPr/>
            <p:nvPr/>
          </p:nvSpPr>
          <p:spPr>
            <a:xfrm>
              <a:off x="1898894" y="2327357"/>
              <a:ext cx="1652470" cy="173741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Representación</a:t>
              </a:r>
              <a:r>
                <a:rPr lang="en-US" sz="1400" b="1" dirty="0" smtClean="0"/>
                <a:t> del </a:t>
              </a:r>
              <a:r>
                <a:rPr lang="en-US" sz="1400" b="1" dirty="0" err="1" smtClean="0"/>
                <a:t>conocimiento</a:t>
              </a:r>
              <a:endParaRPr lang="en-US" sz="1400" b="1" dirty="0" smtClean="0"/>
            </a:p>
            <a:p>
              <a:pPr algn="ctr"/>
              <a:endParaRPr lang="en-US" sz="1200" dirty="0" smtClean="0"/>
            </a:p>
            <a:p>
              <a:pPr algn="ctr"/>
              <a:r>
                <a:rPr lang="en-US" sz="1200" dirty="0" smtClean="0"/>
                <a:t>Como se </a:t>
              </a:r>
              <a:r>
                <a:rPr lang="en-US" sz="1200" dirty="0" err="1" smtClean="0"/>
                <a:t>almacena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eso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que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llamamos</a:t>
              </a:r>
              <a:r>
                <a:rPr lang="en-US" sz="1200" dirty="0" smtClean="0"/>
                <a:t> “</a:t>
              </a:r>
              <a:r>
                <a:rPr lang="en-US" sz="1200" dirty="0" err="1" smtClean="0"/>
                <a:t>conocimiento</a:t>
              </a:r>
              <a:r>
                <a:rPr lang="en-US" sz="1200" dirty="0" smtClean="0"/>
                <a:t>”.</a:t>
              </a:r>
              <a:endParaRPr lang="en-US" sz="1200" dirty="0"/>
            </a:p>
          </p:txBody>
        </p:sp>
        <p:sp>
          <p:nvSpPr>
            <p:cNvPr id="3" name="Oval 2"/>
            <p:cNvSpPr/>
            <p:nvPr/>
          </p:nvSpPr>
          <p:spPr>
            <a:xfrm>
              <a:off x="5718645" y="2327357"/>
              <a:ext cx="1652470" cy="1737412"/>
            </a:xfrm>
            <a:prstGeom prst="ellipse">
              <a:avLst/>
            </a:prstGeom>
            <a:ln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Aprendizaje</a:t>
              </a:r>
              <a:r>
                <a:rPr lang="en-US" sz="1400" b="1" dirty="0" smtClean="0"/>
                <a:t> de </a:t>
              </a:r>
              <a:r>
                <a:rPr lang="en-US" sz="1400" b="1" dirty="0" err="1" smtClean="0"/>
                <a:t>máquina</a:t>
              </a:r>
              <a:endParaRPr lang="en-US" sz="1400" b="1" dirty="0" smtClean="0"/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 err="1" smtClean="0"/>
                <a:t>Aprender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patrones</a:t>
              </a:r>
              <a:r>
                <a:rPr lang="en-US" sz="1200" dirty="0" smtClean="0"/>
                <a:t> y </a:t>
              </a:r>
              <a:r>
                <a:rPr lang="en-US" sz="1200" dirty="0" err="1" smtClean="0"/>
                <a:t>extrapolar</a:t>
              </a:r>
              <a:r>
                <a:rPr lang="en-US" sz="1200" dirty="0" smtClean="0"/>
                <a:t>  a </a:t>
              </a:r>
              <a:r>
                <a:rPr lang="en-US" sz="1200" dirty="0" err="1" smtClean="0"/>
                <a:t>partir</a:t>
              </a:r>
              <a:r>
                <a:rPr lang="en-US" sz="1200" dirty="0" smtClean="0"/>
                <a:t> de la </a:t>
              </a:r>
              <a:r>
                <a:rPr lang="en-US" sz="1200" dirty="0" err="1" smtClean="0"/>
                <a:t>información</a:t>
              </a:r>
              <a:r>
                <a:rPr lang="en-US" sz="1200" dirty="0" smtClean="0"/>
                <a:t>. </a:t>
              </a:r>
              <a:r>
                <a:rPr lang="en-US" sz="1200" dirty="0" err="1" smtClean="0"/>
                <a:t>Adaptarse</a:t>
              </a:r>
              <a:r>
                <a:rPr lang="en-US" sz="1200" dirty="0" smtClean="0"/>
                <a:t> a </a:t>
              </a:r>
              <a:r>
                <a:rPr lang="en-US" sz="1200" dirty="0" err="1" smtClean="0"/>
                <a:t>nuevos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datos</a:t>
              </a:r>
              <a:r>
                <a:rPr lang="en-US" sz="1200" dirty="0" smtClean="0"/>
                <a:t>.</a:t>
              </a:r>
              <a:endParaRPr lang="en-US" sz="1200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5007492" y="4441957"/>
              <a:ext cx="1652470" cy="1737412"/>
            </a:xfrm>
            <a:prstGeom prst="ellipse">
              <a:avLst/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Robótica</a:t>
              </a:r>
              <a:endParaRPr lang="en-US" sz="1400" b="1" dirty="0" smtClean="0"/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 err="1" smtClean="0"/>
                <a:t>Interactuar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acivamente</a:t>
              </a:r>
              <a:r>
                <a:rPr lang="en-US" sz="1200" dirty="0" smtClean="0"/>
                <a:t> con el </a:t>
              </a:r>
              <a:r>
                <a:rPr lang="en-US" sz="1200" dirty="0" err="1" smtClean="0"/>
                <a:t>entorno</a:t>
              </a:r>
              <a:r>
                <a:rPr lang="en-US" sz="1200" dirty="0" smtClean="0"/>
                <a:t>. No solo </a:t>
              </a:r>
              <a:r>
                <a:rPr lang="en-US" sz="1200" dirty="0" err="1" smtClean="0"/>
                <a:t>percibir</a:t>
              </a:r>
              <a:r>
                <a:rPr lang="en-US" sz="1200" dirty="0" smtClean="0"/>
                <a:t>. </a:t>
              </a:r>
              <a:r>
                <a:rPr lang="en-US" sz="1200" dirty="0" err="1" smtClean="0"/>
                <a:t>Moverse</a:t>
              </a:r>
              <a:r>
                <a:rPr lang="en-US" sz="1200" dirty="0" smtClean="0"/>
                <a:t> , </a:t>
              </a:r>
              <a:r>
                <a:rPr lang="en-US" sz="1200" dirty="0" err="1" smtClean="0"/>
                <a:t>accionar</a:t>
              </a:r>
              <a:r>
                <a:rPr lang="en-US" sz="1200" dirty="0" smtClean="0"/>
                <a:t>.</a:t>
              </a:r>
              <a:endParaRPr lang="en-US" sz="1200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2821444" y="4497415"/>
              <a:ext cx="1652470" cy="1737412"/>
            </a:xfrm>
            <a:prstGeom prst="ellips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Vision </a:t>
              </a:r>
              <a:r>
                <a:rPr lang="en-US" sz="1400" b="1" dirty="0" err="1" smtClean="0"/>
                <a:t>por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computador</a:t>
              </a:r>
              <a:endParaRPr lang="en-US" sz="1400" b="1" dirty="0" smtClean="0"/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 err="1" smtClean="0"/>
                <a:t>Percibir</a:t>
              </a:r>
              <a:r>
                <a:rPr lang="en-US" sz="1200" dirty="0" smtClean="0"/>
                <a:t> e </a:t>
              </a:r>
              <a:r>
                <a:rPr lang="en-US" sz="1200" dirty="0" err="1" smtClean="0"/>
                <a:t>intepretar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información</a:t>
              </a:r>
              <a:r>
                <a:rPr lang="en-US" sz="1200" dirty="0" smtClean="0"/>
                <a:t> visual.</a:t>
              </a:r>
              <a:endParaRPr lang="en-US" sz="1200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2821444" y="438540"/>
              <a:ext cx="1652470" cy="1737412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Razonamiento</a:t>
              </a:r>
              <a:r>
                <a:rPr lang="en-US" sz="1400" b="1" dirty="0" smtClean="0"/>
                <a:t> </a:t>
              </a:r>
              <a:r>
                <a:rPr lang="en-US" sz="1400" b="1" dirty="0" err="1" smtClean="0"/>
                <a:t>automático</a:t>
              </a:r>
              <a:endParaRPr lang="en-US" sz="1400" b="1" dirty="0" smtClean="0"/>
            </a:p>
            <a:p>
              <a:pPr algn="ctr"/>
              <a:endParaRPr lang="en-US" sz="1000" b="1" dirty="0"/>
            </a:p>
            <a:p>
              <a:pPr algn="ctr"/>
              <a:r>
                <a:rPr lang="en-US" sz="1200" dirty="0" smtClean="0"/>
                <a:t>Como </a:t>
              </a:r>
              <a:r>
                <a:rPr lang="en-US" sz="1200" dirty="0" err="1" smtClean="0"/>
                <a:t>usar</a:t>
              </a:r>
              <a:r>
                <a:rPr lang="en-US" sz="1200" dirty="0" smtClean="0"/>
                <a:t> la </a:t>
              </a:r>
              <a:r>
                <a:rPr lang="en-US" sz="1200" dirty="0" err="1" smtClean="0"/>
                <a:t>información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aprendida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para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tomar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decisiones</a:t>
              </a:r>
              <a:endParaRPr lang="en-US" sz="1200" dirty="0"/>
            </a:p>
          </p:txBody>
        </p:sp>
        <p:cxnSp>
          <p:nvCxnSpPr>
            <p:cNvPr id="9" name="Straight Connector 8"/>
            <p:cNvCxnSpPr>
              <a:stCxn id="6" idx="5"/>
              <a:endCxn id="5" idx="7"/>
            </p:cNvCxnSpPr>
            <p:nvPr/>
          </p:nvCxnSpPr>
          <p:spPr>
            <a:xfrm>
              <a:off x="4231915" y="1921514"/>
              <a:ext cx="0" cy="28303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6" idx="5"/>
              <a:endCxn id="2" idx="6"/>
            </p:cNvCxnSpPr>
            <p:nvPr/>
          </p:nvCxnSpPr>
          <p:spPr>
            <a:xfrm flipH="1">
              <a:off x="3551364" y="1921514"/>
              <a:ext cx="680551" cy="12745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6" idx="5"/>
              <a:endCxn id="4" idx="1"/>
            </p:cNvCxnSpPr>
            <p:nvPr/>
          </p:nvCxnSpPr>
          <p:spPr>
            <a:xfrm>
              <a:off x="4231915" y="1921514"/>
              <a:ext cx="1017575" cy="277488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6" idx="5"/>
              <a:endCxn id="3" idx="2"/>
            </p:cNvCxnSpPr>
            <p:nvPr/>
          </p:nvCxnSpPr>
          <p:spPr>
            <a:xfrm>
              <a:off x="4231915" y="1921514"/>
              <a:ext cx="1486730" cy="127454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2" idx="6"/>
              <a:endCxn id="5" idx="7"/>
            </p:cNvCxnSpPr>
            <p:nvPr/>
          </p:nvCxnSpPr>
          <p:spPr>
            <a:xfrm>
              <a:off x="3551364" y="3196063"/>
              <a:ext cx="680551" cy="15557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2" idx="6"/>
              <a:endCxn id="4" idx="1"/>
            </p:cNvCxnSpPr>
            <p:nvPr/>
          </p:nvCxnSpPr>
          <p:spPr>
            <a:xfrm>
              <a:off x="3551364" y="3196063"/>
              <a:ext cx="1698127" cy="150033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2" idx="6"/>
              <a:endCxn id="3" idx="2"/>
            </p:cNvCxnSpPr>
            <p:nvPr/>
          </p:nvCxnSpPr>
          <p:spPr>
            <a:xfrm>
              <a:off x="3551364" y="3196063"/>
              <a:ext cx="2167281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5" idx="7"/>
              <a:endCxn id="4" idx="1"/>
            </p:cNvCxnSpPr>
            <p:nvPr/>
          </p:nvCxnSpPr>
          <p:spPr>
            <a:xfrm flipV="1">
              <a:off x="4231915" y="4696395"/>
              <a:ext cx="1017575" cy="5545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5" idx="7"/>
              <a:endCxn id="3" idx="2"/>
            </p:cNvCxnSpPr>
            <p:nvPr/>
          </p:nvCxnSpPr>
          <p:spPr>
            <a:xfrm flipV="1">
              <a:off x="4231915" y="3196063"/>
              <a:ext cx="1486730" cy="15557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4" idx="1"/>
              <a:endCxn id="3" idx="2"/>
            </p:cNvCxnSpPr>
            <p:nvPr/>
          </p:nvCxnSpPr>
          <p:spPr>
            <a:xfrm flipV="1">
              <a:off x="5249490" y="3196063"/>
              <a:ext cx="469155" cy="150033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5007492" y="403900"/>
              <a:ext cx="1652470" cy="173741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 smtClean="0"/>
                <a:t>Procesamiento</a:t>
              </a:r>
              <a:r>
                <a:rPr lang="en-US" sz="1400" b="1" dirty="0" smtClean="0"/>
                <a:t> de </a:t>
              </a:r>
              <a:r>
                <a:rPr lang="en-US" sz="1400" b="1" dirty="0" err="1" smtClean="0"/>
                <a:t>lenguaje</a:t>
              </a:r>
              <a:r>
                <a:rPr lang="en-US" sz="1400" b="1" dirty="0" smtClean="0"/>
                <a:t> natural</a:t>
              </a:r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 err="1" smtClean="0"/>
                <a:t>Entender</a:t>
              </a:r>
              <a:r>
                <a:rPr lang="en-US" sz="1200" dirty="0" smtClean="0"/>
                <a:t> lo </a:t>
              </a:r>
              <a:r>
                <a:rPr lang="en-US" sz="1200" dirty="0" err="1" smtClean="0"/>
                <a:t>que</a:t>
              </a:r>
              <a:r>
                <a:rPr lang="en-US" sz="1200" dirty="0" smtClean="0"/>
                <a:t> los </a:t>
              </a:r>
              <a:r>
                <a:rPr lang="en-US" sz="1200" dirty="0" err="1" smtClean="0"/>
                <a:t>humanos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podemos</a:t>
              </a:r>
              <a:r>
                <a:rPr lang="en-US" sz="1200" dirty="0" smtClean="0"/>
                <a:t> </a:t>
              </a:r>
              <a:r>
                <a:rPr lang="en-US" sz="1200" dirty="0" err="1" smtClean="0"/>
                <a:t>expresar</a:t>
              </a:r>
              <a:r>
                <a:rPr lang="en-US" sz="1200" dirty="0" smtClean="0"/>
                <a:t>.</a:t>
              </a:r>
              <a:endParaRPr lang="en-US" sz="1200" dirty="0"/>
            </a:p>
          </p:txBody>
        </p:sp>
        <p:cxnSp>
          <p:nvCxnSpPr>
            <p:cNvPr id="79" name="Straight Connector 78"/>
            <p:cNvCxnSpPr>
              <a:stCxn id="65" idx="3"/>
              <a:endCxn id="6" idx="5"/>
            </p:cNvCxnSpPr>
            <p:nvPr/>
          </p:nvCxnSpPr>
          <p:spPr>
            <a:xfrm flipH="1">
              <a:off x="4231915" y="1886874"/>
              <a:ext cx="1017575" cy="3464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stCxn id="65" idx="3"/>
              <a:endCxn id="2" idx="6"/>
            </p:cNvCxnSpPr>
            <p:nvPr/>
          </p:nvCxnSpPr>
          <p:spPr>
            <a:xfrm flipH="1">
              <a:off x="3551364" y="1886874"/>
              <a:ext cx="1698127" cy="13091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stCxn id="65" idx="3"/>
              <a:endCxn id="5" idx="7"/>
            </p:cNvCxnSpPr>
            <p:nvPr/>
          </p:nvCxnSpPr>
          <p:spPr>
            <a:xfrm flipH="1">
              <a:off x="4231915" y="1886874"/>
              <a:ext cx="1017575" cy="28649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>
              <a:stCxn id="65" idx="3"/>
              <a:endCxn id="4" idx="1"/>
            </p:cNvCxnSpPr>
            <p:nvPr/>
          </p:nvCxnSpPr>
          <p:spPr>
            <a:xfrm>
              <a:off x="5249491" y="1886874"/>
              <a:ext cx="0" cy="280952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>
              <a:stCxn id="65" idx="3"/>
              <a:endCxn id="3" idx="2"/>
            </p:cNvCxnSpPr>
            <p:nvPr/>
          </p:nvCxnSpPr>
          <p:spPr>
            <a:xfrm>
              <a:off x="5249490" y="1886874"/>
              <a:ext cx="469155" cy="130919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713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loqueM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79" y="1295017"/>
            <a:ext cx="8700575" cy="452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47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749300" y="234809"/>
            <a:ext cx="8267700" cy="6261240"/>
            <a:chOff x="749300" y="234809"/>
            <a:chExt cx="8267700" cy="6261240"/>
          </a:xfrm>
        </p:grpSpPr>
        <p:pic>
          <p:nvPicPr>
            <p:cNvPr id="2" name="Picture 1" descr="balance_2016_y_retos_2017_para_la_sed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300" y="919020"/>
              <a:ext cx="7569200" cy="5577029"/>
            </a:xfrm>
            <a:prstGeom prst="rect">
              <a:avLst/>
            </a:prstGeom>
          </p:spPr>
        </p:pic>
        <p:pic>
          <p:nvPicPr>
            <p:cNvPr id="3" name="Picture 2" descr="Captura de pantalla 2017-11-02 a la(s) 12.51.22 a.m.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4700" y="234809"/>
              <a:ext cx="5702300" cy="13684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857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73930" y="115389"/>
            <a:ext cx="8724286" cy="6366626"/>
            <a:chOff x="273930" y="115389"/>
            <a:chExt cx="8724286" cy="6366626"/>
          </a:xfrm>
        </p:grpSpPr>
        <p:pic>
          <p:nvPicPr>
            <p:cNvPr id="3" name="Picture 2" descr="DSC_0252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545" y="3486592"/>
              <a:ext cx="4493135" cy="2995423"/>
            </a:xfrm>
            <a:prstGeom prst="rect">
              <a:avLst/>
            </a:prstGeom>
          </p:spPr>
        </p:pic>
        <p:pic>
          <p:nvPicPr>
            <p:cNvPr id="6" name="Picture 5" descr="DSC_022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0544" y="3100575"/>
              <a:ext cx="4814817" cy="3209878"/>
            </a:xfrm>
            <a:prstGeom prst="rect">
              <a:avLst/>
            </a:prstGeom>
          </p:spPr>
        </p:pic>
        <p:pic>
          <p:nvPicPr>
            <p:cNvPr id="2" name="Picture 1" descr="UNAL-Bloque_M8-Facultad_de_Minas-Medellin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1416" y="115389"/>
              <a:ext cx="4876800" cy="3657600"/>
            </a:xfrm>
            <a:prstGeom prst="rect">
              <a:avLst/>
            </a:prstGeom>
          </p:spPr>
        </p:pic>
        <p:pic>
          <p:nvPicPr>
            <p:cNvPr id="5" name="Picture 4" descr="DSC_0241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3930" y="971265"/>
              <a:ext cx="4437102" cy="2958068"/>
            </a:xfrm>
            <a:prstGeom prst="rect">
              <a:avLst/>
            </a:prstGeom>
          </p:spPr>
        </p:pic>
        <p:sp>
          <p:nvSpPr>
            <p:cNvPr id="13" name="Freeform 12"/>
            <p:cNvSpPr/>
            <p:nvPr/>
          </p:nvSpPr>
          <p:spPr>
            <a:xfrm>
              <a:off x="7692361" y="1021073"/>
              <a:ext cx="1065260" cy="1265080"/>
            </a:xfrm>
            <a:custGeom>
              <a:avLst/>
              <a:gdLst>
                <a:gd name="connsiteX0" fmla="*/ 562920 w 1065260"/>
                <a:gd name="connsiteY0" fmla="*/ 0 h 1265080"/>
                <a:gd name="connsiteX1" fmla="*/ 64864 w 1065260"/>
                <a:gd name="connsiteY1" fmla="*/ 224138 h 1265080"/>
                <a:gd name="connsiteX2" fmla="*/ 27510 w 1065260"/>
                <a:gd name="connsiteY2" fmla="*/ 697318 h 1265080"/>
                <a:gd name="connsiteX3" fmla="*/ 264086 w 1065260"/>
                <a:gd name="connsiteY3" fmla="*/ 1170498 h 1265080"/>
                <a:gd name="connsiteX4" fmla="*/ 998719 w 1065260"/>
                <a:gd name="connsiteY4" fmla="*/ 1232759 h 1265080"/>
                <a:gd name="connsiteX5" fmla="*/ 1011171 w 1065260"/>
                <a:gd name="connsiteY5" fmla="*/ 784483 h 1265080"/>
                <a:gd name="connsiteX6" fmla="*/ 824400 w 1065260"/>
                <a:gd name="connsiteY6" fmla="*/ 460728 h 1265080"/>
                <a:gd name="connsiteX7" fmla="*/ 475760 w 1065260"/>
                <a:gd name="connsiteY7" fmla="*/ 236590 h 1265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5260" h="1265080">
                  <a:moveTo>
                    <a:pt x="562920" y="0"/>
                  </a:moveTo>
                  <a:cubicBezTo>
                    <a:pt x="358509" y="53959"/>
                    <a:pt x="154099" y="107918"/>
                    <a:pt x="64864" y="224138"/>
                  </a:cubicBezTo>
                  <a:cubicBezTo>
                    <a:pt x="-24371" y="340358"/>
                    <a:pt x="-5694" y="539591"/>
                    <a:pt x="27510" y="697318"/>
                  </a:cubicBezTo>
                  <a:cubicBezTo>
                    <a:pt x="60714" y="855045"/>
                    <a:pt x="102218" y="1081258"/>
                    <a:pt x="264086" y="1170498"/>
                  </a:cubicBezTo>
                  <a:cubicBezTo>
                    <a:pt x="425954" y="1259738"/>
                    <a:pt x="874205" y="1297095"/>
                    <a:pt x="998719" y="1232759"/>
                  </a:cubicBezTo>
                  <a:cubicBezTo>
                    <a:pt x="1123233" y="1168423"/>
                    <a:pt x="1040224" y="913155"/>
                    <a:pt x="1011171" y="784483"/>
                  </a:cubicBezTo>
                  <a:cubicBezTo>
                    <a:pt x="982118" y="655811"/>
                    <a:pt x="913635" y="552043"/>
                    <a:pt x="824400" y="460728"/>
                  </a:cubicBezTo>
                  <a:cubicBezTo>
                    <a:pt x="735165" y="369413"/>
                    <a:pt x="475760" y="236590"/>
                    <a:pt x="475760" y="236590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7658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77</Words>
  <Application>Microsoft Macintosh PowerPoint</Application>
  <PresentationFormat>On-screen Show (4:3)</PresentationFormat>
  <Paragraphs>18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dipaco</dc:creator>
  <cp:lastModifiedBy>dipaco</cp:lastModifiedBy>
  <cp:revision>8</cp:revision>
  <dcterms:created xsi:type="dcterms:W3CDTF">2017-11-01T21:50:09Z</dcterms:created>
  <dcterms:modified xsi:type="dcterms:W3CDTF">2017-11-02T07:38:38Z</dcterms:modified>
</cp:coreProperties>
</file>